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66ff43ec0b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66ff43ec0b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66ff43ec0b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66ff43ec0b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66ff43ec0b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66ff43ec0b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66ff43ec0b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66ff43ec0b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66ff43ec0b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66ff43ec0b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6ff43ec0b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66ff43ec0b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66ff43ec0b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66ff43ec0b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66ff43ec0b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66ff43ec0b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6ff43ec0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66ff43ec0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66ff43ec0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66ff43ec0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6ff43ec0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6ff43ec0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6ff43ec0b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6ff43ec0b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6ff43ec0b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6ff43ec0b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6ff43ec0b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6ff43ec0b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6ff43ec0b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6ff43ec0b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66ff43ec0b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66ff43ec0b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 Reloj de la Calavera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2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Music Classroom Activity Slides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 gabriela montoya-stier</a:t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2"/>
          <p:cNvPicPr preferRelativeResize="0"/>
          <p:nvPr/>
        </p:nvPicPr>
        <p:blipFill rotWithShape="1">
          <a:blip r:embed="rId3">
            <a:alphaModFix/>
          </a:blip>
          <a:srcRect b="2154" l="0" r="0" t="2087"/>
          <a:stretch/>
        </p:blipFill>
        <p:spPr>
          <a:xfrm>
            <a:off x="1128400" y="109075"/>
            <a:ext cx="6887202" cy="4925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2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3"/>
          <p:cNvPicPr preferRelativeResize="0"/>
          <p:nvPr/>
        </p:nvPicPr>
        <p:blipFill rotWithShape="1">
          <a:blip r:embed="rId3">
            <a:alphaModFix/>
          </a:blip>
          <a:srcRect b="1744" l="0" r="0" t="1869"/>
          <a:stretch/>
        </p:blipFill>
        <p:spPr>
          <a:xfrm>
            <a:off x="1116675" y="96375"/>
            <a:ext cx="6910649" cy="4957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3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6" name="Google Shape;136;p24"/>
          <p:cNvPicPr preferRelativeResize="0"/>
          <p:nvPr/>
        </p:nvPicPr>
        <p:blipFill rotWithShape="1">
          <a:blip r:embed="rId3">
            <a:alphaModFix/>
          </a:blip>
          <a:srcRect b="1744" l="0" r="0" t="1869"/>
          <a:stretch/>
        </p:blipFill>
        <p:spPr>
          <a:xfrm>
            <a:off x="1104025" y="96375"/>
            <a:ext cx="6935952" cy="495745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4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3" name="Google Shape;143;p25"/>
          <p:cNvPicPr preferRelativeResize="0"/>
          <p:nvPr/>
        </p:nvPicPr>
        <p:blipFill rotWithShape="1">
          <a:blip r:embed="rId3">
            <a:alphaModFix/>
          </a:blip>
          <a:srcRect b="1957" l="0" r="0" t="2082"/>
          <a:stretch/>
        </p:blipFill>
        <p:spPr>
          <a:xfrm>
            <a:off x="1121725" y="107075"/>
            <a:ext cx="6900550" cy="493605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5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6"/>
          <p:cNvPicPr preferRelativeResize="0"/>
          <p:nvPr/>
        </p:nvPicPr>
        <p:blipFill rotWithShape="1">
          <a:blip r:embed="rId3">
            <a:alphaModFix/>
          </a:blip>
          <a:srcRect b="2990" l="0" r="0" t="2088"/>
          <a:stretch/>
        </p:blipFill>
        <p:spPr>
          <a:xfrm>
            <a:off x="1056300" y="107075"/>
            <a:ext cx="7031375" cy="4882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6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7"/>
          <p:cNvPicPr preferRelativeResize="0"/>
          <p:nvPr/>
        </p:nvPicPr>
        <p:blipFill rotWithShape="1">
          <a:blip r:embed="rId3">
            <a:alphaModFix/>
          </a:blip>
          <a:srcRect b="2154" l="0" r="0" t="2087"/>
          <a:stretch/>
        </p:blipFill>
        <p:spPr>
          <a:xfrm>
            <a:off x="935025" y="107075"/>
            <a:ext cx="7273951" cy="492532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7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8"/>
          <p:cNvPicPr preferRelativeResize="0"/>
          <p:nvPr/>
        </p:nvPicPr>
        <p:blipFill rotWithShape="1">
          <a:blip r:embed="rId3">
            <a:alphaModFix/>
          </a:blip>
          <a:srcRect b="1535" l="0" r="0" t="1873"/>
          <a:stretch/>
        </p:blipFill>
        <p:spPr>
          <a:xfrm>
            <a:off x="1008425" y="96375"/>
            <a:ext cx="7127149" cy="496815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8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9"/>
          <p:cNvPicPr preferRelativeResize="0"/>
          <p:nvPr/>
        </p:nvPicPr>
        <p:blipFill rotWithShape="1">
          <a:blip r:embed="rId3">
            <a:alphaModFix/>
          </a:blip>
          <a:srcRect b="2154" l="0" r="0" t="2087"/>
          <a:stretch/>
        </p:blipFill>
        <p:spPr>
          <a:xfrm>
            <a:off x="1077175" y="107075"/>
            <a:ext cx="6989649" cy="4925326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9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188350"/>
            <a:ext cx="4219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 Reloj de la Calavera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3805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Students will use smooth versus jerky movements to everyday actions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Students will read eighth notes, sixteenth notes, eighth-sixteenth note combinations.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Students will perform the above rhythms on a non-pitch instrument.</a:t>
            </a:r>
            <a:endParaRPr sz="1900"/>
          </a:p>
        </p:txBody>
      </p:sp>
      <p:sp>
        <p:nvSpPr>
          <p:cNvPr id="63" name="Google Shape;63;p14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0725" y="231375"/>
            <a:ext cx="3527889" cy="45524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Movement: Smooth versus Jerky</a:t>
            </a:r>
            <a:endParaRPr/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Cough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Looks for Andres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Sees itself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Jumps five times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Plays baseball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Counts it change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Looks for Pinocchio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Eats ice cream</a:t>
            </a:r>
            <a:endParaRPr/>
          </a:p>
        </p:txBody>
      </p:sp>
      <p:pic>
        <p:nvPicPr>
          <p:cNvPr descr="A golfer swinging their club" id="71" name="Google Shape;71;p15"/>
          <p:cNvPicPr preferRelativeResize="0"/>
          <p:nvPr/>
        </p:nvPicPr>
        <p:blipFill rotWithShape="1">
          <a:blip r:embed="rId3">
            <a:alphaModFix/>
          </a:blip>
          <a:srcRect b="8450" l="10867" r="22501" t="0"/>
          <a:stretch/>
        </p:blipFill>
        <p:spPr>
          <a:xfrm>
            <a:off x="4497050" y="1337300"/>
            <a:ext cx="1606100" cy="220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41491" y="1337300"/>
            <a:ext cx="1818408" cy="22068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 rotWithShape="1">
          <a:blip r:embed="rId3">
            <a:alphaModFix/>
          </a:blip>
          <a:srcRect b="16950" l="2931" r="3409" t="0"/>
          <a:stretch/>
        </p:blipFill>
        <p:spPr>
          <a:xfrm>
            <a:off x="289688" y="388850"/>
            <a:ext cx="8564626" cy="418002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 rotWithShape="1">
          <a:blip r:embed="rId3">
            <a:alphaModFix/>
          </a:blip>
          <a:srcRect b="27446" l="0" r="0" t="0"/>
          <a:stretch/>
        </p:blipFill>
        <p:spPr>
          <a:xfrm>
            <a:off x="308600" y="837125"/>
            <a:ext cx="8526799" cy="373175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6" name="Google Shape;96;p18"/>
          <p:cNvPicPr preferRelativeResize="0"/>
          <p:nvPr/>
        </p:nvPicPr>
        <p:blipFill rotWithShape="1">
          <a:blip r:embed="rId3">
            <a:alphaModFix/>
          </a:blip>
          <a:srcRect b="25144" l="0" r="0" t="0"/>
          <a:stretch/>
        </p:blipFill>
        <p:spPr>
          <a:xfrm>
            <a:off x="353175" y="718650"/>
            <a:ext cx="8437650" cy="385022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8850"/>
            <a:ext cx="8607451" cy="4955801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 rotWithShape="1">
          <a:blip r:embed="rId3">
            <a:alphaModFix/>
          </a:blip>
          <a:srcRect b="2168" l="0" r="0" t="1871"/>
          <a:stretch/>
        </p:blipFill>
        <p:spPr>
          <a:xfrm>
            <a:off x="977625" y="103737"/>
            <a:ext cx="7017400" cy="493602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0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21"/>
          <p:cNvPicPr preferRelativeResize="0"/>
          <p:nvPr/>
        </p:nvPicPr>
        <p:blipFill rotWithShape="1">
          <a:blip r:embed="rId3">
            <a:alphaModFix/>
          </a:blip>
          <a:srcRect b="0" l="0" r="0" t="1874"/>
          <a:stretch/>
        </p:blipFill>
        <p:spPr>
          <a:xfrm>
            <a:off x="917400" y="48187"/>
            <a:ext cx="7309198" cy="5047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1"/>
          <p:cNvSpPr/>
          <p:nvPr/>
        </p:nvSpPr>
        <p:spPr>
          <a:xfrm>
            <a:off x="6693450" y="4857200"/>
            <a:ext cx="2409000" cy="21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©gabriela montoya-stier 2025</a:t>
            </a:r>
            <a:endParaRPr sz="9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